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3651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7D8"/>
    <a:srgbClr val="336699"/>
    <a:srgbClr val="CFCFCF"/>
    <a:srgbClr val="333333"/>
    <a:srgbClr val="CCCCCC"/>
    <a:srgbClr val="002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42" autoAdjust="0"/>
    <p:restoredTop sz="94646" autoAdjust="0"/>
  </p:normalViewPr>
  <p:slideViewPr>
    <p:cSldViewPr snapToGrid="0">
      <p:cViewPr varScale="1">
        <p:scale>
          <a:sx n="84" d="100"/>
          <a:sy n="84" d="100"/>
        </p:scale>
        <p:origin x="123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-1992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940CDD5-36AE-44A1-988E-7702928063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710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F1AF2B-32F6-461A-8930-5C2A77DE51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4265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D0FE80D0-0A89-4174-A401-99B589C225FA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72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Flag of the United States of America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8"/>
          <p:cNvSpPr txBox="1">
            <a:spLocks noChangeArrowheads="1"/>
          </p:cNvSpPr>
          <p:nvPr userDrawn="1"/>
        </p:nvSpPr>
        <p:spPr bwMode="auto">
          <a:xfrm>
            <a:off x="268288" y="3519488"/>
            <a:ext cx="6118225" cy="97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5800">
                <a:solidFill>
                  <a:schemeClr val="bg1"/>
                </a:solidFill>
                <a:latin typeface="Times"/>
              </a:rPr>
              <a:t>[Enter Course Title]</a:t>
            </a:r>
          </a:p>
        </p:txBody>
      </p:sp>
      <p:sp>
        <p:nvSpPr>
          <p:cNvPr id="4" name="Text Box 9"/>
          <p:cNvSpPr txBox="1">
            <a:spLocks noChangeArrowheads="1"/>
          </p:cNvSpPr>
          <p:nvPr userDrawn="1"/>
        </p:nvSpPr>
        <p:spPr bwMode="auto">
          <a:xfrm>
            <a:off x="304800" y="4343400"/>
            <a:ext cx="31972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>
                <a:solidFill>
                  <a:schemeClr val="bg1"/>
                </a:solidFill>
                <a:latin typeface="Franklin Gothic Book" pitchFamily="34" charset="0"/>
              </a:rPr>
              <a:t>Training Support Package</a:t>
            </a:r>
          </a:p>
        </p:txBody>
      </p:sp>
      <p:sp>
        <p:nvSpPr>
          <p:cNvPr id="5" name="Text Box 10"/>
          <p:cNvSpPr txBox="1">
            <a:spLocks noChangeArrowheads="1"/>
          </p:cNvSpPr>
          <p:nvPr userDrawn="1"/>
        </p:nvSpPr>
        <p:spPr bwMode="auto">
          <a:xfrm>
            <a:off x="304800" y="4724400"/>
            <a:ext cx="241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i="1">
                <a:solidFill>
                  <a:schemeClr val="bg1"/>
                </a:solidFill>
                <a:latin typeface="Times"/>
              </a:rPr>
              <a:t>[Enter Month and Year]</a:t>
            </a:r>
          </a:p>
        </p:txBody>
      </p:sp>
      <p:grpSp>
        <p:nvGrpSpPr>
          <p:cNvPr id="8" name="Group 7" descr="U. S. Department of Homeland Security seal, Federal Emergency Management Agency"/>
          <p:cNvGrpSpPr/>
          <p:nvPr userDrawn="1"/>
        </p:nvGrpSpPr>
        <p:grpSpPr>
          <a:xfrm>
            <a:off x="365125" y="5706533"/>
            <a:ext cx="2962275" cy="838200"/>
            <a:chOff x="0" y="0"/>
            <a:chExt cx="2962275" cy="838200"/>
          </a:xfrm>
        </p:grpSpPr>
        <p:sp>
          <p:nvSpPr>
            <p:cNvPr id="9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2962275" cy="838200"/>
            </a:xfrm>
            <a:prstGeom prst="rect">
              <a:avLst/>
            </a:prstGeom>
            <a:solidFill>
              <a:srgbClr val="44546A">
                <a:lumMod val="5000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10" name="Picture 9" descr="FEMA logo 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" y="38100"/>
              <a:ext cx="2809875" cy="77152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554322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619875"/>
            <a:ext cx="457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D6D"/>
                </a:solidFill>
              </a:defRPr>
            </a:lvl1pPr>
          </a:lstStyle>
          <a:p>
            <a:fld id="{96C0D642-50C0-4220-A1CC-63A67474DDC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01248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89013"/>
            <a:ext cx="2057400" cy="5546725"/>
          </a:xfrm>
          <a:solidFill>
            <a:schemeClr val="bg1"/>
          </a:solidFill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89013"/>
            <a:ext cx="6019800" cy="55467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86800" y="6629400"/>
            <a:ext cx="457200" cy="228600"/>
          </a:xfrm>
          <a:ln/>
        </p:spPr>
        <p:txBody>
          <a:bodyPr/>
          <a:lstStyle>
            <a:lvl1pPr>
              <a:defRPr/>
            </a:lvl1pPr>
          </a:lstStyle>
          <a:p>
            <a:fld id="{6C6F8895-BD93-438F-ADD1-96C9D4202260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4966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2841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619875"/>
            <a:ext cx="457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D6D"/>
                </a:solidFill>
              </a:defRPr>
            </a:lvl1pPr>
          </a:lstStyle>
          <a:p>
            <a:fld id="{96C0D642-50C0-4220-A1CC-63A67474DDC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8149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solidFill>
            <a:schemeClr val="bg1"/>
          </a:solidFill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619875"/>
            <a:ext cx="457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D6D"/>
                </a:solidFill>
              </a:defRPr>
            </a:lvl1pPr>
          </a:lstStyle>
          <a:p>
            <a:fld id="{96C0D642-50C0-4220-A1CC-63A67474DDC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7896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09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09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619875"/>
            <a:ext cx="457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D6D"/>
                </a:solidFill>
              </a:defRPr>
            </a:lvl1pPr>
          </a:lstStyle>
          <a:p>
            <a:fld id="{96C0D642-50C0-4220-A1CC-63A67474DDC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37044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8988"/>
            <a:ext cx="8229600" cy="1143000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11350"/>
            <a:ext cx="4040188" cy="79798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09333"/>
            <a:ext cx="4040188" cy="34168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11350"/>
            <a:ext cx="4041775" cy="79798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09333"/>
            <a:ext cx="4041775" cy="34168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31"/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686800" y="6619875"/>
            <a:ext cx="457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D6D"/>
                </a:solidFill>
              </a:defRPr>
            </a:lvl1pPr>
          </a:lstStyle>
          <a:p>
            <a:fld id="{96C0D642-50C0-4220-A1CC-63A67474DDC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8263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619875"/>
            <a:ext cx="457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D6D"/>
                </a:solidFill>
              </a:defRPr>
            </a:lvl1pPr>
          </a:lstStyle>
          <a:p>
            <a:fld id="{96C0D642-50C0-4220-A1CC-63A67474DDC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8553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5274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799"/>
            <a:ext cx="3008313" cy="1083733"/>
          </a:xfrm>
          <a:solidFill>
            <a:schemeClr val="bg1"/>
          </a:solidFill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6800"/>
            <a:ext cx="5111750" cy="505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50533"/>
            <a:ext cx="3008313" cy="39756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619875"/>
            <a:ext cx="457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D6D"/>
                </a:solidFill>
              </a:defRPr>
            </a:lvl1pPr>
          </a:lstStyle>
          <a:p>
            <a:fld id="{96C0D642-50C0-4220-A1CC-63A67474DDC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364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88467"/>
            <a:ext cx="5486400" cy="566738"/>
          </a:xfrm>
          <a:solidFill>
            <a:schemeClr val="bg1"/>
          </a:solidFill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73667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655205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619875"/>
            <a:ext cx="457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D6D"/>
                </a:solidFill>
              </a:defRPr>
            </a:lvl1pPr>
          </a:lstStyle>
          <a:p>
            <a:fld id="{96C0D642-50C0-4220-A1CC-63A67474DDC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912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2" descr="&quot;&quot;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009775"/>
            <a:ext cx="8229600" cy="45259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4605" name="Text Box 29"/>
          <p:cNvSpPr txBox="1">
            <a:spLocks noChangeArrowheads="1"/>
          </p:cNvSpPr>
          <p:nvPr userDrawn="1"/>
        </p:nvSpPr>
        <p:spPr bwMode="auto">
          <a:xfrm>
            <a:off x="838200" y="1905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chemeClr val="bg1"/>
                </a:solidFill>
                <a:latin typeface="Times"/>
              </a:rPr>
              <a:t>[Enter Course Title in Slide Master]</a:t>
            </a:r>
            <a:endParaRPr lang="en-US" sz="1800">
              <a:solidFill>
                <a:schemeClr val="bg1"/>
              </a:solidFill>
              <a:latin typeface="Franklin Gothic Book" pitchFamily="34" charset="0"/>
            </a:endParaRPr>
          </a:p>
        </p:txBody>
      </p:sp>
      <p:sp>
        <p:nvSpPr>
          <p:cNvPr id="1029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89013"/>
            <a:ext cx="82296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24607" name="Rectangle 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619875"/>
            <a:ext cx="457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D6D"/>
                </a:solidFill>
              </a:defRPr>
            </a:lvl1pPr>
          </a:lstStyle>
          <a:p>
            <a:fld id="{96C0D642-50C0-4220-A1CC-63A67474DDC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268288" y="3519488"/>
            <a:ext cx="6118225" cy="97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5800" dirty="0">
                <a:solidFill>
                  <a:schemeClr val="bg1"/>
                </a:solidFill>
              </a:rPr>
              <a:t>[Enter Course Title]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04800" y="4343400"/>
            <a:ext cx="31972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2200">
                <a:solidFill>
                  <a:schemeClr val="bg1"/>
                </a:solidFill>
                <a:latin typeface="Franklin Gothic Book" panose="020B0503020102020204" pitchFamily="34" charset="0"/>
              </a:rPr>
              <a:t>Training Support Package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304800" y="4724400"/>
            <a:ext cx="241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800" i="1" dirty="0">
                <a:solidFill>
                  <a:schemeClr val="bg1"/>
                </a:solidFill>
              </a:rPr>
              <a:t>[Enter Month and Year]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 bwMode="auto">
          <a:xfrm>
            <a:off x="0" y="989013"/>
            <a:ext cx="9144000" cy="570547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Slide Title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First Level (delete [Click to add title] slide above)</a:t>
            </a:r>
          </a:p>
          <a:p>
            <a:pPr lvl="1" eaLnBrk="1" hangingPunct="1"/>
            <a:r>
              <a:rPr lang="en-US" altLang="en-US" dirty="0"/>
              <a:t>Second Level</a:t>
            </a:r>
          </a:p>
          <a:p>
            <a:pPr lvl="2" eaLnBrk="1" hangingPunct="1"/>
            <a:r>
              <a:rPr lang="en-US" altLang="en-US" dirty="0"/>
              <a:t>Third Level</a:t>
            </a:r>
          </a:p>
          <a:p>
            <a:pPr lvl="3" eaLnBrk="1" hangingPunct="1"/>
            <a:r>
              <a:rPr lang="en-US" altLang="en-US" dirty="0"/>
              <a:t>Fourth Level</a:t>
            </a:r>
          </a:p>
          <a:p>
            <a:pPr lvl="4" eaLnBrk="1" hangingPunct="1"/>
            <a:r>
              <a:rPr lang="en-US" altLang="en-US" dirty="0"/>
              <a:t>Fifth Level (to switch levels, use Tab or Backspace)</a:t>
            </a:r>
          </a:p>
          <a:p>
            <a:pPr lvl="4" eaLnBrk="1" hangingPunct="1"/>
            <a:r>
              <a:rPr lang="en-US" altLang="en-US" dirty="0"/>
              <a:t>To add an image, go to Insert &gt; Picture &gt; From File and select the image you want.  Resize and locate as desired.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C0D642-50C0-4220-A1CC-63A67474DDC7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436</TotalTime>
  <Words>75</Words>
  <Application>Microsoft Office PowerPoint</Application>
  <PresentationFormat>On-screen Show (4:3)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Franklin Gothic Book</vt:lpstr>
      <vt:lpstr>Times</vt:lpstr>
      <vt:lpstr>Custom Design</vt:lpstr>
      <vt:lpstr>PowerPoint Presentation</vt:lpstr>
      <vt:lpstr>Slide Title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Support Package</dc:title>
  <dc:subject>Template for Training support materials</dc:subject>
  <dc:creator>National Training and Education Division (NTED)</dc:creator>
  <cp:keywords>Training support package, power point, template</cp:keywords>
  <dc:description/>
  <cp:lastModifiedBy>Norphlet, Michelle</cp:lastModifiedBy>
  <cp:revision>27</cp:revision>
  <cp:lastPrinted>2005-12-21T16:28:49Z</cp:lastPrinted>
  <dcterms:created xsi:type="dcterms:W3CDTF">2005-12-20T16:22:26Z</dcterms:created>
  <dcterms:modified xsi:type="dcterms:W3CDTF">2018-12-03T13:23:29Z</dcterms:modified>
  <cp:category/>
</cp:coreProperties>
</file>